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67" r:id="rId4"/>
    <p:sldId id="258" r:id="rId5"/>
    <p:sldId id="259" r:id="rId6"/>
    <p:sldId id="260" r:id="rId7"/>
    <p:sldId id="262" r:id="rId8"/>
    <p:sldId id="261"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8AF1E1-EC8C-403B-BAAD-AE9DA7D246D0}" type="datetimeFigureOut">
              <a:rPr lang="en-US" smtClean="0"/>
              <a:t>4/13/2012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893E06-31CD-4134-A021-8A3656BDE26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E893E06-31CD-4134-A021-8A3656BDE261}"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ADDA3A1-3ADC-4E70-845F-F69FEECFB3F8}" type="datetimeFigureOut">
              <a:rPr lang="en-US" smtClean="0"/>
              <a:t>4/13/2012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7E20FDD-1CBE-4D3B-AEFE-97619E3C22B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DDA3A1-3ADC-4E70-845F-F69FEECFB3F8}" type="datetimeFigureOut">
              <a:rPr lang="en-US" smtClean="0"/>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20FDD-1CBE-4D3B-AEFE-97619E3C22B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DDA3A1-3ADC-4E70-845F-F69FEECFB3F8}" type="datetimeFigureOut">
              <a:rPr lang="en-US" smtClean="0"/>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20FDD-1CBE-4D3B-AEFE-97619E3C22B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DDA3A1-3ADC-4E70-845F-F69FEECFB3F8}" type="datetimeFigureOut">
              <a:rPr lang="en-US" smtClean="0"/>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20FDD-1CBE-4D3B-AEFE-97619E3C22B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ADDA3A1-3ADC-4E70-845F-F69FEECFB3F8}" type="datetimeFigureOut">
              <a:rPr lang="en-US" smtClean="0"/>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20FDD-1CBE-4D3B-AEFE-97619E3C22B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ADDA3A1-3ADC-4E70-845F-F69FEECFB3F8}" type="datetimeFigureOut">
              <a:rPr lang="en-US" smtClean="0"/>
              <a:t>4/13/2012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E20FDD-1CBE-4D3B-AEFE-97619E3C22B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ADDA3A1-3ADC-4E70-845F-F69FEECFB3F8}" type="datetimeFigureOut">
              <a:rPr lang="en-US" smtClean="0"/>
              <a:t>4/13/2012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E20FDD-1CBE-4D3B-AEFE-97619E3C22B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ADDA3A1-3ADC-4E70-845F-F69FEECFB3F8}" type="datetimeFigureOut">
              <a:rPr lang="en-US" smtClean="0"/>
              <a:t>4/13/2012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E20FDD-1CBE-4D3B-AEFE-97619E3C22B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DDA3A1-3ADC-4E70-845F-F69FEECFB3F8}" type="datetimeFigureOut">
              <a:rPr lang="en-US" smtClean="0"/>
              <a:t>4/13/2012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E20FDD-1CBE-4D3B-AEFE-97619E3C22B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ADDA3A1-3ADC-4E70-845F-F69FEECFB3F8}" type="datetimeFigureOut">
              <a:rPr lang="en-US" smtClean="0"/>
              <a:t>4/13/2012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E20FDD-1CBE-4D3B-AEFE-97619E3C22B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ADDA3A1-3ADC-4E70-845F-F69FEECFB3F8}" type="datetimeFigureOut">
              <a:rPr lang="en-US" smtClean="0"/>
              <a:t>4/13/2012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7E20FDD-1CBE-4D3B-AEFE-97619E3C22B5}"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ADDA3A1-3ADC-4E70-845F-F69FEECFB3F8}" type="datetimeFigureOut">
              <a:rPr lang="en-US" smtClean="0"/>
              <a:t>4/13/2012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7E20FDD-1CBE-4D3B-AEFE-97619E3C22B5}"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altavista.com/"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ALTAVISTA</a:t>
            </a:r>
            <a:endParaRPr lang="en-US" dirty="0"/>
          </a:p>
        </p:txBody>
      </p:sp>
      <p:sp>
        <p:nvSpPr>
          <p:cNvPr id="3" name="Subtitle 2"/>
          <p:cNvSpPr>
            <a:spLocks noGrp="1"/>
          </p:cNvSpPr>
          <p:nvPr>
            <p:ph type="subTitle" idx="1"/>
          </p:nvPr>
        </p:nvSpPr>
        <p:spPr/>
        <p:txBody>
          <a:bodyPr/>
          <a:lstStyle/>
          <a:p>
            <a:r>
              <a:rPr lang="en-US" dirty="0" smtClean="0"/>
              <a:t>Search Engine</a:t>
            </a:r>
          </a:p>
          <a:p>
            <a:r>
              <a:rPr lang="en-US" dirty="0" smtClean="0"/>
              <a:t>Arlette Rondon</a:t>
            </a:r>
          </a:p>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990600" y="3810000"/>
            <a:ext cx="3124200" cy="2209800"/>
          </a:xfrm>
          <a:prstGeom prst="rect">
            <a:avLst/>
          </a:prstGeom>
          <a:blipFill>
            <a:blip r:embed="rId3" cstate="print"/>
            <a:tile tx="0" ty="0" sx="100000" sy="100000" flip="none" algn="tl"/>
          </a:blipFill>
          <a:ln w="9525">
            <a:solidFill>
              <a:schemeClr val="tx1">
                <a:alpha val="89000"/>
              </a:schemeClr>
            </a:solid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cstate="print"/>
          <a:srcRect/>
          <a:stretch>
            <a:fillRect/>
          </a:stretch>
        </p:blipFill>
        <p:spPr bwMode="auto">
          <a:xfrm>
            <a:off x="-1429512" y="0"/>
            <a:ext cx="11792712" cy="80772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Free Services </a:t>
            </a:r>
            <a:endParaRPr lang="en-US" dirty="0"/>
          </a:p>
        </p:txBody>
      </p:sp>
      <p:sp>
        <p:nvSpPr>
          <p:cNvPr id="3" name="Content Placeholder 2"/>
          <p:cNvSpPr>
            <a:spLocks noGrp="1"/>
          </p:cNvSpPr>
          <p:nvPr>
            <p:ph idx="1"/>
          </p:nvPr>
        </p:nvSpPr>
        <p:spPr>
          <a:xfrm>
            <a:off x="304800" y="1935480"/>
            <a:ext cx="8382000" cy="1950720"/>
          </a:xfrm>
        </p:spPr>
        <p:txBody>
          <a:bodyPr/>
          <a:lstStyle/>
          <a:p>
            <a:r>
              <a:rPr lang="en-US" dirty="0" smtClean="0"/>
              <a:t>AltaVista provides a free translation service, branded Babel Fish, which automatically translates text between several languages. In May 2008, this service was re-branded as a </a:t>
            </a:r>
            <a:r>
              <a:rPr lang="en-US" dirty="0" smtClean="0"/>
              <a:t>part of Yahoo</a:t>
            </a:r>
          </a:p>
          <a:p>
            <a:endParaRPr lang="en-US" dirty="0" smtClean="0"/>
          </a:p>
          <a:p>
            <a:endParaRPr lang="en-US" dirty="0"/>
          </a:p>
        </p:txBody>
      </p:sp>
      <p:pic>
        <p:nvPicPr>
          <p:cNvPr id="22531" name="Picture 3"/>
          <p:cNvPicPr>
            <a:picLocks noChangeAspect="1" noChangeArrowheads="1"/>
          </p:cNvPicPr>
          <p:nvPr/>
        </p:nvPicPr>
        <p:blipFill>
          <a:blip r:embed="rId2" cstate="print"/>
          <a:srcRect/>
          <a:stretch>
            <a:fillRect/>
          </a:stretch>
        </p:blipFill>
        <p:spPr bwMode="auto">
          <a:xfrm>
            <a:off x="1371600" y="3733800"/>
            <a:ext cx="3810000" cy="298132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srcRect/>
          <a:stretch>
            <a:fillRect/>
          </a:stretch>
        </p:blipFill>
        <p:spPr bwMode="auto">
          <a:xfrm>
            <a:off x="381000" y="0"/>
            <a:ext cx="8229600" cy="66294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ORIGINES </a:t>
            </a:r>
            <a:endParaRPr lang="en-US" dirty="0"/>
          </a:p>
        </p:txBody>
      </p:sp>
      <p:sp>
        <p:nvSpPr>
          <p:cNvPr id="3" name="Content Placeholder 2"/>
          <p:cNvSpPr>
            <a:spLocks noGrp="1"/>
          </p:cNvSpPr>
          <p:nvPr>
            <p:ph idx="1"/>
          </p:nvPr>
        </p:nvSpPr>
        <p:spPr/>
        <p:txBody>
          <a:bodyPr/>
          <a:lstStyle/>
          <a:p>
            <a:r>
              <a:rPr lang="en-US" dirty="0" smtClean="0"/>
              <a:t>AltaVista was created by researchers at Digital Equipment Corporation's Network Systems Laboratory and Western Research Laboratory, who were trying to provide services to make finding files on the public network </a:t>
            </a:r>
            <a:r>
              <a:rPr lang="en-US" dirty="0" smtClean="0"/>
              <a:t>easier</a:t>
            </a:r>
          </a:p>
          <a:p>
            <a:r>
              <a:rPr lang="en-US" dirty="0" smtClean="0"/>
              <a:t>The name AltaVista was chosen in relation to the surroundings of their company at Palo Alto. AltaVista was publicly launched as an internet search engine on 15 December 1995 at altavista.digital.com</a:t>
            </a:r>
            <a:r>
              <a:rPr lang="en-US" dirty="0" smtClean="0"/>
              <a: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Discontinue </a:t>
            </a:r>
            <a:endParaRPr lang="en-US" dirty="0"/>
          </a:p>
        </p:txBody>
      </p:sp>
      <p:sp>
        <p:nvSpPr>
          <p:cNvPr id="3" name="Content Placeholder 2"/>
          <p:cNvSpPr>
            <a:spLocks noGrp="1"/>
          </p:cNvSpPr>
          <p:nvPr>
            <p:ph idx="1"/>
          </p:nvPr>
        </p:nvSpPr>
        <p:spPr/>
        <p:txBody>
          <a:bodyPr/>
          <a:lstStyle/>
          <a:p>
            <a:r>
              <a:rPr lang="en-US" dirty="0" smtClean="0"/>
              <a:t>AltaVista was once one of the most popular search engines but its popularity declined with the rise of Google. In 2010, Yahoo! announced that it plans to discontinue the site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BUSINESS TRANSACTIONS</a:t>
            </a:r>
            <a:endParaRPr lang="en-US" dirty="0"/>
          </a:p>
        </p:txBody>
      </p:sp>
      <p:sp>
        <p:nvSpPr>
          <p:cNvPr id="3" name="Content Placeholder 2"/>
          <p:cNvSpPr>
            <a:spLocks noGrp="1"/>
          </p:cNvSpPr>
          <p:nvPr>
            <p:ph idx="1"/>
          </p:nvPr>
        </p:nvSpPr>
        <p:spPr/>
        <p:txBody>
          <a:bodyPr/>
          <a:lstStyle/>
          <a:p>
            <a:r>
              <a:rPr lang="en-US" dirty="0" smtClean="0"/>
              <a:t>n 1996, AltaVista became the exclusive provider of search results for </a:t>
            </a:r>
            <a:r>
              <a:rPr lang="en-US" dirty="0" smtClean="0"/>
              <a:t>Yahoo</a:t>
            </a:r>
            <a:r>
              <a:rPr lang="en-US" dirty="0" smtClean="0"/>
              <a:t>.</a:t>
            </a:r>
            <a:endParaRPr lang="en-US" dirty="0" smtClean="0"/>
          </a:p>
          <a:p>
            <a:endParaRPr lang="en-US" dirty="0" smtClean="0"/>
          </a:p>
          <a:p>
            <a:r>
              <a:rPr lang="en-US" dirty="0" smtClean="0"/>
              <a:t>In </a:t>
            </a:r>
            <a:r>
              <a:rPr lang="en-US" dirty="0" smtClean="0"/>
              <a:t>1998, Digital was sold to Compaq and in 1999, Compaq redesigned AltaVista as a web portal, hoping to compete with </a:t>
            </a:r>
            <a:r>
              <a:rPr lang="en-US" dirty="0" smtClean="0"/>
              <a:t>Yahoo.</a:t>
            </a:r>
          </a:p>
          <a:p>
            <a:endParaRPr lang="en-US" dirty="0" smtClean="0"/>
          </a:p>
          <a:p>
            <a:r>
              <a:rPr lang="en-US" dirty="0" smtClean="0"/>
              <a:t>In June 1999, Compaq sold a majority stake in AltaVista to CMGI, an internet investment company.</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a.l.yimg.com/a/i/us/sch/yhs4/altavista_logo.png">
            <a:hlinkClick r:id="rId2"/>
          </p:cNvPr>
          <p:cNvPicPr>
            <a:picLocks noChangeAspect="1" noChangeArrowheads="1"/>
          </p:cNvPicPr>
          <p:nvPr/>
        </p:nvPicPr>
        <p:blipFill>
          <a:blip r:embed="rId3" cstate="print"/>
          <a:srcRect/>
          <a:stretch>
            <a:fillRect/>
          </a:stretch>
        </p:blipFill>
        <p:spPr bwMode="auto">
          <a:xfrm>
            <a:off x="155575" y="-3082925"/>
            <a:ext cx="1143000" cy="428625"/>
          </a:xfrm>
          <a:prstGeom prst="rect">
            <a:avLst/>
          </a:prstGeom>
          <a:noFill/>
        </p:spPr>
      </p:pic>
      <p:pic>
        <p:nvPicPr>
          <p:cNvPr id="4100" name="Picture 4"/>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VIDEO FEATURE </a:t>
            </a:r>
            <a:endParaRPr lang="en-US" dirty="0"/>
          </a:p>
        </p:txBody>
      </p:sp>
      <p:pic>
        <p:nvPicPr>
          <p:cNvPr id="3073" name="Picture 1"/>
          <p:cNvPicPr>
            <a:picLocks noGrp="1" noChangeAspect="1" noChangeArrowheads="1"/>
          </p:cNvPicPr>
          <p:nvPr>
            <p:ph idx="1"/>
          </p:nvPr>
        </p:nvPicPr>
        <p:blipFill>
          <a:blip r:embed="rId2" cstate="print"/>
          <a:srcRect/>
          <a:stretch>
            <a:fillRect/>
          </a:stretch>
        </p:blipFill>
        <p:spPr bwMode="auto">
          <a:xfrm>
            <a:off x="914400" y="2057400"/>
            <a:ext cx="7162800" cy="4572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print"/>
          <a:srcRect/>
          <a:stretch>
            <a:fillRect/>
          </a:stretch>
        </p:blipFill>
        <p:spPr bwMode="auto">
          <a:xfrm>
            <a:off x="-304800" y="0"/>
            <a:ext cx="10210800" cy="6858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1371600" y="1524000"/>
            <a:ext cx="11430000" cy="77724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84</TotalTime>
  <Words>203</Words>
  <Application>Microsoft Office PowerPoint</Application>
  <PresentationFormat>On-screen Show (4:3)</PresentationFormat>
  <Paragraphs>18</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ALTAVISTA</vt:lpstr>
      <vt:lpstr>ORIGINES </vt:lpstr>
      <vt:lpstr>Discontinue </vt:lpstr>
      <vt:lpstr>BUSINESS TRANSACTIONS</vt:lpstr>
      <vt:lpstr>Slide 5</vt:lpstr>
      <vt:lpstr>VIDEO FEATURE </vt:lpstr>
      <vt:lpstr>Slide 7</vt:lpstr>
      <vt:lpstr>Slide 8</vt:lpstr>
      <vt:lpstr>Slide 9</vt:lpstr>
      <vt:lpstr>Slide 10</vt:lpstr>
      <vt:lpstr>Free Services </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ALTAVISTA</dc:title>
  <dc:creator>Arlette</dc:creator>
  <cp:lastModifiedBy>Arlette</cp:lastModifiedBy>
  <cp:revision>1</cp:revision>
  <dcterms:created xsi:type="dcterms:W3CDTF">2012-04-13T16:37:00Z</dcterms:created>
  <dcterms:modified xsi:type="dcterms:W3CDTF">2012-04-13T18:01:24Z</dcterms:modified>
</cp:coreProperties>
</file>